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8" r:id="rId10"/>
    <p:sldId id="269" r:id="rId11"/>
    <p:sldId id="272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8" autoAdjust="0"/>
    <p:restoredTop sz="89641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03F4-2704-4955-8D21-557771773EB9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8F23-5600-4A1C-BB44-CEF518052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6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78F23-5600-4A1C-BB44-CEF518052B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3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9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71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25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50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89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97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28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0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4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6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3034-8F58-4FEA-B4A2-5A4049E9CBEB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05D3-3480-48E8-907C-8E51F7BD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21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3237952"/>
            <a:ext cx="3528392" cy="899777"/>
          </a:xfrm>
        </p:spPr>
        <p:txBody>
          <a:bodyPr>
            <a:normAutofit/>
          </a:bodyPr>
          <a:lstStyle/>
          <a:p>
            <a:endParaRPr lang="en-US" sz="4110" dirty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76672"/>
            <a:ext cx="6400800" cy="576064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360" b="-3180"/>
          <a:stretch/>
        </p:blipFill>
        <p:spPr bwMode="auto">
          <a:xfrm>
            <a:off x="-1228830" y="-83774"/>
            <a:ext cx="12281549" cy="776124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Oval Callout 8"/>
          <p:cNvSpPr/>
          <p:nvPr/>
        </p:nvSpPr>
        <p:spPr>
          <a:xfrm>
            <a:off x="7308303" y="980728"/>
            <a:ext cx="1944217" cy="1745139"/>
          </a:xfrm>
          <a:prstGeom prst="wedgeEllipseCallout">
            <a:avLst>
              <a:gd name="adj1" fmla="val -38430"/>
              <a:gd name="adj2" fmla="val 8945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800" dirty="0"/>
          </a:p>
        </p:txBody>
      </p:sp>
      <p:sp>
        <p:nvSpPr>
          <p:cNvPr id="17" name="Oval Callout 16"/>
          <p:cNvSpPr/>
          <p:nvPr/>
        </p:nvSpPr>
        <p:spPr>
          <a:xfrm>
            <a:off x="251520" y="404663"/>
            <a:ext cx="3096344" cy="2321204"/>
          </a:xfrm>
          <a:prstGeom prst="wedgeEllipseCallout">
            <a:avLst>
              <a:gd name="adj1" fmla="val 77954"/>
              <a:gd name="adj2" fmla="val 127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Khuê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18" name="Oval Callout 17"/>
          <p:cNvSpPr/>
          <p:nvPr/>
        </p:nvSpPr>
        <p:spPr>
          <a:xfrm>
            <a:off x="251520" y="3692184"/>
            <a:ext cx="2448272" cy="1753851"/>
          </a:xfrm>
          <a:prstGeom prst="wedgeEllipseCallout">
            <a:avLst>
              <a:gd name="adj1" fmla="val 58536"/>
              <a:gd name="adj2" fmla="val 465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TpHCM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677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057" y="1600200"/>
            <a:ext cx="9172057" cy="52578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591" y="-6618"/>
            <a:ext cx="9144000" cy="1760944"/>
            <a:chOff x="15591" y="36999"/>
            <a:chExt cx="9144000" cy="1760944"/>
          </a:xfrm>
        </p:grpSpPr>
        <p:sp>
          <p:nvSpPr>
            <p:cNvPr id="5" name="Rectangle 4"/>
            <p:cNvSpPr/>
            <p:nvPr/>
          </p:nvSpPr>
          <p:spPr>
            <a:xfrm>
              <a:off x="15591" y="43617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6" name="Explosion 1 5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Wave 7"/>
          <p:cNvSpPr/>
          <p:nvPr/>
        </p:nvSpPr>
        <p:spPr>
          <a:xfrm>
            <a:off x="1490" y="1925749"/>
            <a:ext cx="4292425" cy="1800200"/>
          </a:xfrm>
          <a:prstGeom prst="wave">
            <a:avLst>
              <a:gd name="adj1" fmla="val 20000"/>
              <a:gd name="adj2" fmla="val 34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28057" y="4826992"/>
            <a:ext cx="6328247" cy="155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220072" y="2609376"/>
            <a:ext cx="3923928" cy="2619823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5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8055" y="0"/>
            <a:ext cx="9144000" cy="1754326"/>
            <a:chOff x="0" y="0"/>
            <a:chExt cx="9144000" cy="175432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6" name="Explosion 1 5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-39134" y="1719474"/>
            <a:ext cx="5652120" cy="177849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831632" y="817426"/>
            <a:ext cx="3312368" cy="3547678"/>
          </a:xfrm>
          <a:prstGeom prst="wedgeEllipseCallout">
            <a:avLst>
              <a:gd name="adj1" fmla="val -73580"/>
              <a:gd name="adj2" fmla="val 120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39134" y="5079504"/>
            <a:ext cx="4971174" cy="177849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942791" y="4581128"/>
            <a:ext cx="3312368" cy="2132856"/>
          </a:xfrm>
          <a:prstGeom prst="wedgeEllipseCallout">
            <a:avLst>
              <a:gd name="adj1" fmla="val -59284"/>
              <a:gd name="adj2" fmla="val 2491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1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8055" y="0"/>
            <a:ext cx="9144000" cy="1754326"/>
            <a:chOff x="0" y="0"/>
            <a:chExt cx="9144000" cy="175432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6" name="Explosion 1 5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-53512" y="1556792"/>
            <a:ext cx="6253715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-828600" y="3068960"/>
            <a:ext cx="10729192" cy="3789040"/>
          </a:xfrm>
          <a:prstGeom prst="wedgeEllipseCallout">
            <a:avLst>
              <a:gd name="adj1" fmla="val -9406"/>
              <a:gd name="adj2" fmla="val -666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Ra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7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-684584" y="3068960"/>
            <a:ext cx="9828584" cy="3789040"/>
          </a:xfrm>
          <a:prstGeom prst="wedgeEllipseCallout">
            <a:avLst>
              <a:gd name="adj1" fmla="val -9406"/>
              <a:gd name="adj2" fmla="val -666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Ra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181135"/>
            <a:ext cx="9144000" cy="666936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</a:t>
            </a:r>
            <a:r>
              <a:rPr lang="en-US" sz="9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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</a:t>
            </a:r>
            <a:r>
              <a:rPr lang="en-US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9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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</a:t>
            </a: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algn="ctr"/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  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9144000" cy="45719"/>
          </a:xfrm>
        </p:spPr>
        <p:txBody>
          <a:bodyPr>
            <a:normAutofit fontScale="9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5103" y="12069"/>
            <a:ext cx="11665295" cy="7389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Rectangle 8"/>
          <p:cNvSpPr/>
          <p:nvPr/>
        </p:nvSpPr>
        <p:spPr>
          <a:xfrm>
            <a:off x="755576" y="4221088"/>
            <a:ext cx="50405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5536" y="-231846"/>
            <a:ext cx="8748464" cy="2924944"/>
            <a:chOff x="395536" y="-231846"/>
            <a:chExt cx="8748464" cy="2924944"/>
          </a:xfrm>
        </p:grpSpPr>
        <p:sp>
          <p:nvSpPr>
            <p:cNvPr id="8" name="Rounded Rectangle 7"/>
            <p:cNvSpPr/>
            <p:nvPr/>
          </p:nvSpPr>
          <p:spPr>
            <a:xfrm>
              <a:off x="395536" y="-231846"/>
              <a:ext cx="8748464" cy="29249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ctr"/>
              <a:r>
                <a:rPr lang="en-US" sz="6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                     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28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28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1371600"/>
              <a:ext cx="720080" cy="776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7030A0"/>
                  </a:solidFill>
                </a:rPr>
                <a:t>94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67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4326"/>
            <a:ext cx="9144000" cy="510367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1754326"/>
            <a:chOff x="0" y="0"/>
            <a:chExt cx="9144000" cy="1754326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6" name="Explosion 1 5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owchart: Direct Access Storage 19"/>
          <p:cNvSpPr/>
          <p:nvPr/>
        </p:nvSpPr>
        <p:spPr>
          <a:xfrm>
            <a:off x="-24504" y="2132856"/>
            <a:ext cx="9144000" cy="4630824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4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9632" y="3140968"/>
            <a:ext cx="388843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nghịt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2" y="4077072"/>
            <a:ext cx="388843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9632" y="4984394"/>
            <a:ext cx="388843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5877272"/>
            <a:ext cx="3888432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4088" y="3140968"/>
            <a:ext cx="345638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6138" y="4075568"/>
            <a:ext cx="345638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66138" y="4973063"/>
            <a:ext cx="345638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66138" y="5877272"/>
            <a:ext cx="3456384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12385" y="36999"/>
            <a:ext cx="1919852" cy="1367215"/>
            <a:chOff x="728066" y="36999"/>
            <a:chExt cx="1919852" cy="1367215"/>
          </a:xfrm>
        </p:grpSpPr>
        <p:sp>
          <p:nvSpPr>
            <p:cNvPr id="32" name="Explosion 1 31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iley Face 32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523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0" y="1844824"/>
            <a:ext cx="9176336" cy="50131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/>
            <a:endParaRPr lang="en-US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243" y="2780928"/>
            <a:ext cx="3330335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970" y="3753036"/>
            <a:ext cx="332460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0970" y="4797152"/>
            <a:ext cx="333539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226" y="5794442"/>
            <a:ext cx="3329667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5953" y="2780928"/>
            <a:ext cx="344061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xuýt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785" y="3834066"/>
            <a:ext cx="344061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45953" y="4814491"/>
            <a:ext cx="344061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hớn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5681" y="36999"/>
            <a:ext cx="9144000" cy="1814994"/>
            <a:chOff x="0" y="36999"/>
            <a:chExt cx="9144000" cy="1814994"/>
          </a:xfrm>
        </p:grpSpPr>
        <p:sp>
          <p:nvSpPr>
            <p:cNvPr id="27" name="Rectangle 26"/>
            <p:cNvSpPr/>
            <p:nvPr/>
          </p:nvSpPr>
          <p:spPr>
            <a:xfrm>
              <a:off x="0" y="97667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28" name="Explosion 1 27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iley Face 28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45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55" y="0"/>
            <a:ext cx="9143999" cy="16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-28054" y="1484784"/>
            <a:ext cx="9143999" cy="537321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392" y="44720"/>
            <a:ext cx="9144000" cy="1484784"/>
            <a:chOff x="0" y="0"/>
            <a:chExt cx="9144000" cy="175432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7" name="Explosion 1 6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lowchart: Off-page Connector 8"/>
          <p:cNvSpPr/>
          <p:nvPr/>
        </p:nvSpPr>
        <p:spPr>
          <a:xfrm>
            <a:off x="529269" y="2917083"/>
            <a:ext cx="8280919" cy="3940917"/>
          </a:xfrm>
          <a:prstGeom prst="flowChartOffpage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hể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392" y="44720"/>
            <a:ext cx="9144000" cy="1484784"/>
            <a:chOff x="0" y="0"/>
            <a:chExt cx="9144000" cy="175432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7" name="Explosion 1 6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lowchart: Alternate Process 12"/>
          <p:cNvSpPr/>
          <p:nvPr/>
        </p:nvSpPr>
        <p:spPr>
          <a:xfrm>
            <a:off x="42392" y="1529504"/>
            <a:ext cx="9101608" cy="5328496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4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21319" y="2780928"/>
            <a:ext cx="8198342" cy="108012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37647" y="4005064"/>
            <a:ext cx="8198342" cy="252028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3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55" y="0"/>
            <a:ext cx="9143999" cy="162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-28055" y="1556792"/>
            <a:ext cx="9172055" cy="5301208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4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8055" y="0"/>
            <a:ext cx="9144000" cy="1754326"/>
            <a:chOff x="0" y="0"/>
            <a:chExt cx="9144000" cy="175432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7" name="Explosion 1 6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55576" y="2852936"/>
            <a:ext cx="8136904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576" y="4869160"/>
            <a:ext cx="8136904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-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1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8055" y="0"/>
            <a:ext cx="9144000" cy="1754326"/>
            <a:chOff x="0" y="0"/>
            <a:chExt cx="9144000" cy="175432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6" name="Explosion 1 5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28055" y="1719474"/>
            <a:ext cx="9172055" cy="5138526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4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14" y="2852936"/>
            <a:ext cx="430442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714" y="3717032"/>
            <a:ext cx="430442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14" y="4797152"/>
            <a:ext cx="430442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714" y="5661248"/>
            <a:ext cx="430442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43945" y="2852936"/>
            <a:ext cx="430442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xuýt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43945" y="3717032"/>
            <a:ext cx="430442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28055" y="0"/>
            <a:ext cx="9144000" cy="1754326"/>
            <a:chOff x="0" y="0"/>
            <a:chExt cx="9144000" cy="175432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u="sng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  <a:p>
              <a:pPr algn="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Theo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endParaRPr lang="en-US" sz="3200" dirty="0"/>
            </a:p>
          </p:txBody>
        </p:sp>
        <p:sp>
          <p:nvSpPr>
            <p:cNvPr id="6" name="Explosion 1 5"/>
            <p:cNvSpPr/>
            <p:nvPr/>
          </p:nvSpPr>
          <p:spPr>
            <a:xfrm rot="20250283">
              <a:off x="728066" y="36999"/>
              <a:ext cx="1919852" cy="136721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/>
            <p:cNvSpPr/>
            <p:nvPr/>
          </p:nvSpPr>
          <p:spPr>
            <a:xfrm rot="19904126">
              <a:off x="1242284" y="423329"/>
              <a:ext cx="891417" cy="59455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11" descr="https://media2.picsearch.com/is?RQENE2XUUo-Xd5dRWvllXIZiEkN7vKMt9drXp0NrMAQ&amp;height=23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055" y="1484784"/>
            <a:ext cx="9172055" cy="537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media2.picsearch.com/is?wTRnXq-eYSrHbxH2oe1GrHd0m5OXnydHTUXSxORFXBE&amp;height=23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055" y="1484784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80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528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a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X64Bit</dc:creator>
  <cp:lastModifiedBy>Admin</cp:lastModifiedBy>
  <cp:revision>62</cp:revision>
  <dcterms:created xsi:type="dcterms:W3CDTF">2017-11-05T07:31:15Z</dcterms:created>
  <dcterms:modified xsi:type="dcterms:W3CDTF">2018-08-17T03:22:49Z</dcterms:modified>
</cp:coreProperties>
</file>